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D389AE-754C-ECA0-2E63-4CBD40D59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34BC7BC-A9C3-1422-3B01-D31698C21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0A8A08-5195-AF35-77C2-F0FEF396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BC16F0-C73D-F78C-1580-7D79DD18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CEE21E-BA64-011B-009F-693C30DC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172951-333E-1AE4-9DA9-51FBB086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02182E-D795-BF29-4E7C-134F44E0D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B3CFD4-6FA2-BFC6-2FFD-845425B0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614333-6D3C-E34E-1B6D-06481205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58AC00-BA70-8A65-2DDE-41B9B330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E9C8D0E-B57F-D770-E8D5-56ECAB7D4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9404E57-ABC2-A0AC-F4A4-6F41E6F44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B51B27-47B5-68F0-AFAF-2F2FE796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52E59B-19F8-1326-A0DD-619F0BE1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15C08C-8A79-9408-F450-AE1547E2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5E1768-F595-46DD-2AEC-A0A990DB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78C38A-3584-3CA3-C0D3-C65BBF882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48F48C-90D1-2BAF-56FF-F652DEF4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15E528-D8EF-8FF8-9574-76777D35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A6A598-2609-81E3-DEB2-BB7E2F84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86DFD6-C5B5-A31E-4ABB-D95023ED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A68EF4-BC36-E40E-0C38-34497C454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53D27A-6F75-8507-116D-0283E2C8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544D36-0693-4DDA-28C3-496FA431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78CAD3-C8ED-BA93-95C2-136C674B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9B33E3-F580-8F57-BC2C-F3BFB1F9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3332CD-7145-12F9-EBA3-A675AF711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2041AC-D3FD-D084-19D4-DF761AED1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66BEFE-CE27-0263-2B8D-0AD318BB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E59B314-9282-9D03-49AF-7D5CB62D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15D62E-CD22-BAE3-A68F-B3A64920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3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323DCE-32D0-E3F4-D06F-5D0AC4BE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DC9A7A-747E-5F52-95EE-90882668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DDB69A1-B44E-9BA5-E4B9-2ED01147E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E31A7F0-FB49-1585-D6E6-DB02C5C4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9CF2F9E-39CE-74B7-F7EA-CFBD7F684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3E6085E-9822-F1F4-42EC-BE402040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AD4C57B-A01C-AAE5-46D8-F0AD96FA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C7D27D1-C874-BB6E-349D-2D6E8FA3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0DBD45-750B-9200-4EC2-8BFD07A7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DCCE26E-DCC8-F957-9348-0BB1B09D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450F274-9108-2D24-4645-EFE95CC1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AD0818-59CD-2D3A-3555-ED1B3755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4B61070-A692-4289-9778-2C9E32D0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C795EFE-B016-EE74-E577-89320AF4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1850CF-7FB3-98FB-F241-6D02CC2A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F17819-230F-57A9-2831-BA7A6AA9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C0D303-5179-C078-9DAB-A0E97E86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87C4975-C78C-DA0B-523C-5C6398C4B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231269-CC48-D4FA-3A49-E1ECAA0F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0AFFFC6-1995-8D16-70D5-558A0936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21B507-8C64-B49A-4709-27E30D2D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A42E8D-7D59-3985-F4F9-8D7F1C4A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2CC7ED6-6201-518D-F3E2-7A25E6BDB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917B7E-C388-2749-DC4A-3B018E9F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603E106-A17D-542B-14A5-33E71355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EC0477D-4296-D7F2-9A8D-F7FE0F9B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60AD2E-B0CF-6C93-F5A1-06F2446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7677756-CA1B-E4E0-9792-A7A75A01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17AE5F-3292-FD93-0593-02F52087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079D71-A216-15BB-AE2D-128FCFBDE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AFC0-8C8F-4240-8D86-B98EE51403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813031-06AE-4D29-38C9-898357F44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6EB98D-E3E6-DDE8-7357-27E1FCC41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9C4B-2696-4403-8AB4-BF7055B7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Betűtípus, képernyőkép látható&#10;&#10;Automatikusan generált leírás">
            <a:extLst>
              <a:ext uri="{FF2B5EF4-FFF2-40B4-BE49-F238E27FC236}">
                <a16:creationId xmlns:a16="http://schemas.microsoft.com/office/drawing/2014/main" id="{F4D17455-4A3F-F174-B203-9D2A6F92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C2BC0004-624D-4A9A-5D97-7C0AEB9F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ör, Betűtípus, képernyőkép látható&#10;&#10;Automatikusan generált leírás">
            <a:extLst>
              <a:ext uri="{FF2B5EF4-FFF2-40B4-BE49-F238E27FC236}">
                <a16:creationId xmlns:a16="http://schemas.microsoft.com/office/drawing/2014/main" id="{0800FC8E-A833-076C-0E73-EAFEE811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0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E01207C4-4604-BAD2-0EB9-31EC8C13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52A83D52-2FBE-FCC1-6FAD-71C29F713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6E11A2A7-5DC4-D7B3-29AC-DE2D0FB04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3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CBCDB0AB-9EDA-3C61-DFFB-2F994DB9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3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diagram, Betűtípus, Grafika látható&#10;&#10;Automatikusan generált leírás">
            <a:extLst>
              <a:ext uri="{FF2B5EF4-FFF2-40B4-BE49-F238E27FC236}">
                <a16:creationId xmlns:a16="http://schemas.microsoft.com/office/drawing/2014/main" id="{16959C57-4C45-D7E9-A8B0-87799625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Szélesvásznú</PresentationFormat>
  <Paragraphs>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Ferenc Arató</dc:creator>
  <cp:lastModifiedBy>Ferenc Arató</cp:lastModifiedBy>
  <cp:revision>1</cp:revision>
  <dcterms:created xsi:type="dcterms:W3CDTF">2023-09-13T23:52:01Z</dcterms:created>
  <dcterms:modified xsi:type="dcterms:W3CDTF">2023-09-14T00:03:42Z</dcterms:modified>
</cp:coreProperties>
</file>